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sldIdLst>
    <p:sldId id="256" r:id="rId2"/>
    <p:sldId id="274" r:id="rId3"/>
    <p:sldId id="273" r:id="rId4"/>
    <p:sldId id="271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A82D07-7642-472B-BA29-8729275FF332}">
          <p14:sldIdLst>
            <p14:sldId id="256"/>
            <p14:sldId id="274"/>
            <p14:sldId id="273"/>
          </p14:sldIdLst>
        </p14:section>
        <p14:section name="Untitled Section" id="{10E330E4-0831-419E-90C6-8BECCD9F6852}">
          <p14:sldIdLst>
            <p14:sldId id="271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4AC5F-AC17-47AC-8E22-69A376449B19}" v="66" dt="2023-06-28T08:51:22.8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uongtanphat190703@gmail.com" userId="fa3bf7920693de61" providerId="LiveId" clId="{43A4AC5F-AC17-47AC-8E22-69A376449B19}"/>
    <pc:docChg chg="undo custSel addSld delSld modSld addSection">
      <pc:chgData name="truongtanphat190703@gmail.com" userId="fa3bf7920693de61" providerId="LiveId" clId="{43A4AC5F-AC17-47AC-8E22-69A376449B19}" dt="2023-06-28T08:51:22.382" v="888" actId="20577"/>
      <pc:docMkLst>
        <pc:docMk/>
      </pc:docMkLst>
      <pc:sldChg chg="addSp delSp modSp new mod">
        <pc:chgData name="truongtanphat190703@gmail.com" userId="fa3bf7920693de61" providerId="LiveId" clId="{43A4AC5F-AC17-47AC-8E22-69A376449B19}" dt="2023-06-28T05:37:37.650" v="76" actId="1076"/>
        <pc:sldMkLst>
          <pc:docMk/>
          <pc:sldMk cId="1087155858" sldId="257"/>
        </pc:sldMkLst>
        <pc:spChg chg="add del">
          <ac:chgData name="truongtanphat190703@gmail.com" userId="fa3bf7920693de61" providerId="LiveId" clId="{43A4AC5F-AC17-47AC-8E22-69A376449B19}" dt="2023-06-28T05:34:20.978" v="16" actId="478"/>
          <ac:spMkLst>
            <pc:docMk/>
            <pc:sldMk cId="1087155858" sldId="257"/>
            <ac:spMk id="2" creationId="{E453F3BB-B8FD-D02F-58F3-D7222567E9B0}"/>
          </ac:spMkLst>
        </pc:spChg>
        <pc:spChg chg="add del">
          <ac:chgData name="truongtanphat190703@gmail.com" userId="fa3bf7920693de61" providerId="LiveId" clId="{43A4AC5F-AC17-47AC-8E22-69A376449B19}" dt="2023-06-28T05:34:19.317" v="15" actId="478"/>
          <ac:spMkLst>
            <pc:docMk/>
            <pc:sldMk cId="1087155858" sldId="257"/>
            <ac:spMk id="3" creationId="{857F598F-B9E0-4D71-A3F3-E495CB3D0B71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14" creationId="{0FA8A7A7-CC2F-01E1-7866-A5F0D6EABB03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15" creationId="{030DDE27-02AD-E9C4-48B8-5B9BFA35E47C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16" creationId="{B634DE35-17C7-424C-D16E-AD07C11F5842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" creationId="{F2086B6F-94AA-CCB0-BCFC-3F12EC4E3479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30" creationId="{224AAD16-D57B-1264-8A4F-45682EE466EF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34" creationId="{BB2632A2-5F45-9E09-9A6E-CC9545AA94FC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35" creationId="{849BDACE-7D62-2986-40E3-8EC08BCC180F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42" creationId="{6F092652-CD73-1C0D-F7B7-7E5BAC004477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46" creationId="{94B312B9-AD2E-8FB3-256C-B5A1B4C66B7A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47" creationId="{CE897AF5-BF65-C44A-5178-859B09E3FE50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51" creationId="{14E1C550-B4C7-8F13-722D-8439D203DF72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54" creationId="{A15D2534-8C8D-22DD-988C-88109D931A00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56" creationId="{00C2DDE9-89E2-9890-0B9F-40F34024CF82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59" creationId="{0C54E2D3-EDB0-4605-CC1B-6F16C9EDD0FA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61" creationId="{184523F7-F05C-0CB8-61B9-A8188FAA3244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67" creationId="{A6FC66E6-A0DA-7BB7-2018-565DA5F75A28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68" creationId="{DBB99745-4661-4EFB-C869-52C6DDA50CBD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69" creationId="{8928DF74-4D95-B8AC-2823-333D43DEA666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0" creationId="{2900E683-236F-FA13-D7E8-71C7E005B82E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1" creationId="{F501992F-AEEF-923B-B60C-3C0E99632960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2" creationId="{5C3640FF-976B-F293-5306-E3BE99993A3E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3" creationId="{BCFBF40C-7B2E-0280-6FF4-D97824AAE5A6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7" creationId="{E1AFD36B-46D2-5AF3-BA38-989ECB50BC1B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78" creationId="{5916154B-9F4A-B459-DC00-46AEB7C833FA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0" creationId="{06EAED20-49CD-24C0-FA79-72099E864EE7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1" creationId="{50963FE1-C5AD-2168-1F80-318CAF68E396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2" creationId="{44148E0D-C965-11C7-567F-EC0DF9200C4C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3" creationId="{772C9143-E2CA-8683-91ED-9032987F9208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4" creationId="{55AAFC72-CA7B-A909-E17B-E34BAAAC3DDB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6" creationId="{98EE2FF9-A85E-21F1-FFD7-79F6F8F6C69F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7" creationId="{13D9AE75-F82F-3345-C53C-FE49872CB523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8" creationId="{684C38B3-6170-51DF-38FA-D0EEA8B97280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89" creationId="{6CB51A86-A725-3814-50AA-A04A1602FF37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0" creationId="{182FE64E-5AC6-6E71-C723-35439FA7427F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2" creationId="{C449F03B-9176-E017-DCD5-2323AD77C368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3" creationId="{6311CD0D-0F85-EDC7-C5C5-8E7A43961BAC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4" creationId="{31C91F94-1CA3-9C2C-7C57-25DBB1AAF09D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5" creationId="{8CEFC886-B1EC-1B61-94C0-3FAE1E04E2AD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7" creationId="{B4760313-C4B5-A479-523C-71A2B72D2F38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8" creationId="{9B53F551-3014-F287-1827-2740C28100B3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099" creationId="{154BA307-7C1A-F3BF-BCB2-87248F559DD4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0" creationId="{591A8CA4-7B7C-4CC3-B243-28B5D82853CB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1" creationId="{6A4467E2-6F24-0D4D-F681-B772A96F8DE4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2" creationId="{031C6BDD-BA4E-6017-B544-DC5A17BC7A22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3" creationId="{F893194B-2C26-EE25-37AB-800D6CD1F8D2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4" creationId="{E1F3F1BF-A793-E55D-2220-64A6BFC453A3}"/>
          </ac:spMkLst>
        </pc:spChg>
        <pc:spChg chg="add del mod">
          <ac:chgData name="truongtanphat190703@gmail.com" userId="fa3bf7920693de61" providerId="LiveId" clId="{43A4AC5F-AC17-47AC-8E22-69A376449B19}" dt="2023-06-28T05:34:14.802" v="14"/>
          <ac:spMkLst>
            <pc:docMk/>
            <pc:sldMk cId="1087155858" sldId="257"/>
            <ac:spMk id="2105" creationId="{5216F60E-57D4-DBD7-5086-8269EF66E3C8}"/>
          </ac:spMkLst>
        </pc:spChg>
        <pc:spChg chg="add mod">
          <ac:chgData name="truongtanphat190703@gmail.com" userId="fa3bf7920693de61" providerId="LiveId" clId="{43A4AC5F-AC17-47AC-8E22-69A376449B19}" dt="2023-06-28T05:36:52.685" v="57" actId="1076"/>
          <ac:spMkLst>
            <pc:docMk/>
            <pc:sldMk cId="1087155858" sldId="257"/>
            <ac:spMk id="2107" creationId="{E537E06E-0E12-5CC9-2A5C-524BF631E214}"/>
          </ac:spMkLst>
        </pc:spChg>
        <pc:spChg chg="add mod">
          <ac:chgData name="truongtanphat190703@gmail.com" userId="fa3bf7920693de61" providerId="LiveId" clId="{43A4AC5F-AC17-47AC-8E22-69A376449B19}" dt="2023-06-28T05:37:05.438" v="61" actId="1076"/>
          <ac:spMkLst>
            <pc:docMk/>
            <pc:sldMk cId="1087155858" sldId="257"/>
            <ac:spMk id="2108" creationId="{A1404201-FC7C-65E1-35F2-6ADAF2032D45}"/>
          </ac:spMkLst>
        </pc:spChg>
        <pc:spChg chg="add mod">
          <ac:chgData name="truongtanphat190703@gmail.com" userId="fa3bf7920693de61" providerId="LiveId" clId="{43A4AC5F-AC17-47AC-8E22-69A376449B19}" dt="2023-06-28T05:37:01.783" v="60" actId="1076"/>
          <ac:spMkLst>
            <pc:docMk/>
            <pc:sldMk cId="1087155858" sldId="257"/>
            <ac:spMk id="2110" creationId="{93EB5031-22B4-A79F-3608-2F0B7285E8EF}"/>
          </ac:spMkLst>
        </pc:spChg>
        <pc:spChg chg="add mod">
          <ac:chgData name="truongtanphat190703@gmail.com" userId="fa3bf7920693de61" providerId="LiveId" clId="{43A4AC5F-AC17-47AC-8E22-69A376449B19}" dt="2023-06-28T05:37:37.650" v="76" actId="1076"/>
          <ac:spMkLst>
            <pc:docMk/>
            <pc:sldMk cId="1087155858" sldId="257"/>
            <ac:spMk id="2115" creationId="{64061FAB-C809-0143-6ED4-6A46CFAAA9AA}"/>
          </ac:spMkLst>
        </pc:spChg>
        <pc:spChg chg="add mod">
          <ac:chgData name="truongtanphat190703@gmail.com" userId="fa3bf7920693de61" providerId="LiveId" clId="{43A4AC5F-AC17-47AC-8E22-69A376449B19}" dt="2023-06-28T05:34:36.856" v="17"/>
          <ac:spMkLst>
            <pc:docMk/>
            <pc:sldMk cId="1087155858" sldId="257"/>
            <ac:spMk id="2116" creationId="{02908104-17F4-1165-B4A9-ED3F1AEC2D16}"/>
          </ac:spMkLst>
        </pc:spChg>
        <pc:spChg chg="add mod">
          <ac:chgData name="truongtanphat190703@gmail.com" userId="fa3bf7920693de61" providerId="LiveId" clId="{43A4AC5F-AC17-47AC-8E22-69A376449B19}" dt="2023-06-28T05:34:36.856" v="17"/>
          <ac:spMkLst>
            <pc:docMk/>
            <pc:sldMk cId="1087155858" sldId="257"/>
            <ac:spMk id="2117" creationId="{5D8D6022-04EE-B697-75F0-D2744DE3F921}"/>
          </ac:spMkLst>
        </pc:sp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4" creationId="{5EDE6A60-FFD5-AEFF-0BF5-72E5C55FCE24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5" creationId="{97A4658A-855A-19C8-176E-EE3F31D6B374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6" creationId="{394D1E6B-4C01-7CE6-D08F-E431CA259597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7" creationId="{85000CD3-FF63-81D6-2D8D-27EF8989F1A5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8" creationId="{F5B39011-CA19-C915-EDB0-D04EA09CDF51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9" creationId="{C770A85A-838C-AF04-41D2-3EE82BE96721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10" creationId="{C19B8956-59B3-31DF-5EC8-B3272726DE6C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11" creationId="{C87B573C-EDB4-D780-5AEC-5E917EFC61D3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12" creationId="{945BD727-92C7-4C36-8277-899DCE820B4F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5:34:14.802" v="14"/>
          <ac:graphicFrameMkLst>
            <pc:docMk/>
            <pc:sldMk cId="1087155858" sldId="257"/>
            <ac:graphicFrameMk id="13" creationId="{2610A891-7E53-2172-BF94-0A4C2C014C70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5:35:45.091" v="37" actId="1076"/>
          <ac:graphicFrameMkLst>
            <pc:docMk/>
            <pc:sldMk cId="1087155858" sldId="257"/>
            <ac:graphicFrameMk id="2106" creationId="{CB5DA6E8-34CF-F493-5A0F-93AB0F39A598}"/>
          </ac:graphicFrameMkLst>
        </pc:graphicFrame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49" creationId="{8F4FD4AD-1C28-3E84-264C-E074D08770BA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0" creationId="{A793A7EC-5755-C168-5538-25B609A10C07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1" creationId="{5F63FE9A-B207-1B61-F5B6-658FCAD5056E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2" creationId="{4F4C44F4-7B99-6B58-2516-B479F9BBA859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3" creationId="{17CB8760-63E8-5543-733E-F8F989B350FE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4" creationId="{F6A8ABFD-61C5-C307-9037-D881C747ACAB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5" creationId="{E7669AAF-3DAC-C038-FE6B-239FC704A836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6" creationId="{1309C733-3C4B-1EF2-B484-F97622F28AE9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7" creationId="{47DC0643-724F-5A83-6D0A-A560B4D1B26E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8" creationId="{600B2BCF-5B53-654F-E181-62DDD8044A69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59" creationId="{EAB5D23D-02F9-65A8-DFF5-D2AC1231B6C3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74" creationId="{9CF72C6A-E848-860A-3060-52D9BB1F25B2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75" creationId="{0078A609-26D4-83F0-5187-C063D9B81308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76" creationId="{659544F3-E009-7C39-7A05-DCB2C6C5F796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79" creationId="{7DEEB93E-B99D-6162-E8A5-D436B2BA280A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85" creationId="{2940BA47-A94E-1B0D-BEEE-B7EF3DE31348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91" creationId="{3E1DFF35-31A8-36BA-3DBB-7649AF46D528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096" creationId="{7C6D7707-1A30-AFEB-59B8-23828CBE7AE4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109" creationId="{47D59CC3-4413-2366-F6C9-0F441125789F}"/>
          </ac:picMkLst>
        </pc:picChg>
        <pc:picChg chg="add del mod">
          <ac:chgData name="truongtanphat190703@gmail.com" userId="fa3bf7920693de61" providerId="LiveId" clId="{43A4AC5F-AC17-47AC-8E22-69A376449B19}" dt="2023-06-28T05:34:14.802" v="14"/>
          <ac:picMkLst>
            <pc:docMk/>
            <pc:sldMk cId="1087155858" sldId="257"/>
            <ac:picMk id="2119" creationId="{FC67C1F3-D30F-1700-787A-19C8A74B83BC}"/>
          </ac:picMkLst>
        </pc:picChg>
        <pc:picChg chg="add mod">
          <ac:chgData name="truongtanphat190703@gmail.com" userId="fa3bf7920693de61" providerId="LiveId" clId="{43A4AC5F-AC17-47AC-8E22-69A376449B19}" dt="2023-06-28T05:35:55.754" v="40" actId="1076"/>
          <ac:picMkLst>
            <pc:docMk/>
            <pc:sldMk cId="1087155858" sldId="257"/>
            <ac:picMk id="2174" creationId="{95533059-262D-B3A6-AFE9-16A8DA12E609}"/>
          </ac:picMkLst>
        </pc:pic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17" creationId="{0342090E-19C1-EC1E-6B72-AF9EA5660CCF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18" creationId="{DB2D5B15-2935-832B-5C1D-473B3C88BB8F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19" creationId="{AA2EB299-5AA6-7542-4024-64D19C45830E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" creationId="{019991AA-5A55-25D2-182A-EEF3699BC021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2" creationId="{763A11EC-05E7-4441-1E67-377A051C2051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3" creationId="{AF846D97-11E9-1E0D-FE23-4BBBAAE3BB83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4" creationId="{F45023C5-15BD-CD16-A767-BF762BD93F42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5" creationId="{3574454D-3FE2-00D1-F77C-333A09ACB684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6" creationId="{6C17A2E0-3426-2D4D-DE27-0EF5DFA496B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7" creationId="{8AC6BF32-DE9C-45ED-742E-2E7B23403E14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8" creationId="{0877FE95-F34C-E808-B501-66BDA2AEEDF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9" creationId="{C53E8957-3182-0564-098B-D71293CA8117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1" creationId="{671D615F-5884-EC74-A652-09519611F221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2" creationId="{54D5F8C8-8C7D-1423-57AD-AA435AE45A39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3" creationId="{1C1C1554-949F-B8C2-DA9A-3C679EA0DF9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6" creationId="{115C543A-C52C-E018-2434-D0D1FF2A0605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7" creationId="{BD348F05-C973-8596-9C36-33E3C90A2D07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8" creationId="{999FCB45-2618-AB84-E4A0-536E3F86EFCC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39" creationId="{9759E929-B4B9-0730-B270-8831EDE85F69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0" creationId="{3EA57F92-D43E-E1E4-80C0-3C3BF5EAE52A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1" creationId="{8497980A-42F9-0B98-D034-77D5E46FED76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3" creationId="{B31C5862-D03D-C444-035D-5ABA794EB9F9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4" creationId="{3516CAE5-B928-E36A-FE6F-A907B864F1E7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5" creationId="{596D52FA-8BEC-2012-5D08-EA44746F00B5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8" creationId="{45ACCCC6-5A4E-2ABF-5D4D-E625B15E49F2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49" creationId="{168DD553-E757-5FB7-B97A-56C99B80C028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0" creationId="{18774169-FCDB-6F98-BB53-6E502F48ACBF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2" creationId="{82644BF4-F74B-FDD2-33D2-F47D3C64C206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3" creationId="{73B53693-F50F-6565-A238-6E9A7E7008D5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5" creationId="{FF7C54AC-A34F-73AB-A380-14199BB32136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7" creationId="{0E9DFABD-D505-6C68-71E8-2A89E5F06965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58" creationId="{E8D3AEB7-7912-4BC9-1E35-129C6B3104DB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60" creationId="{E51C4543-A3ED-6EBC-E905-AD4A779CD8D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61" creationId="{5E4B0694-3848-48C2-4FFC-ECFE80D2D53B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62" creationId="{CA178D45-54C1-E11C-F655-83FB82E20E88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63" creationId="{EDB239F7-C27C-6459-E1D0-B4154F116BA4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48" creationId="{32E06872-C3F8-4C6C-B950-B19AE5633A01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0" creationId="{8767428C-B2E8-1C40-6DAB-B0DD3B34F054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2" creationId="{79875E35-C053-2CB5-458F-1036671A3C32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3" creationId="{F4EB61C2-D02A-D911-8CD9-9C95273B4827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4" creationId="{17691A6E-8DEE-D4DA-99A4-2FEBB00F0F9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5" creationId="{2917506A-B34B-5642-8E13-2A84E51A4360}"/>
          </ac:cxnSpMkLst>
        </pc:cxnChg>
        <pc:cxnChg chg="add del mod">
          <ac:chgData name="truongtanphat190703@gmail.com" userId="fa3bf7920693de61" providerId="LiveId" clId="{43A4AC5F-AC17-47AC-8E22-69A376449B19}" dt="2023-06-28T05:34:14.802" v="14"/>
          <ac:cxnSpMkLst>
            <pc:docMk/>
            <pc:sldMk cId="1087155858" sldId="257"/>
            <ac:cxnSpMk id="2066" creationId="{6F1974B1-6D5F-AC36-826A-488250E197C6}"/>
          </ac:cxnSpMkLst>
        </pc:cxnChg>
        <pc:cxnChg chg="add del mod">
          <ac:chgData name="truongtanphat190703@gmail.com" userId="fa3bf7920693de61" providerId="LiveId" clId="{43A4AC5F-AC17-47AC-8E22-69A376449B19}" dt="2023-06-28T05:35:39.564" v="35" actId="478"/>
          <ac:cxnSpMkLst>
            <pc:docMk/>
            <pc:sldMk cId="1087155858" sldId="257"/>
            <ac:cxnSpMk id="2111" creationId="{5B684CA4-7F85-73EC-D187-CA99825B1168}"/>
          </ac:cxnSpMkLst>
        </pc:cxnChg>
        <pc:cxnChg chg="add del mod">
          <ac:chgData name="truongtanphat190703@gmail.com" userId="fa3bf7920693de61" providerId="LiveId" clId="{43A4AC5F-AC17-47AC-8E22-69A376449B19}" dt="2023-06-28T05:35:37.336" v="33" actId="478"/>
          <ac:cxnSpMkLst>
            <pc:docMk/>
            <pc:sldMk cId="1087155858" sldId="257"/>
            <ac:cxnSpMk id="2112" creationId="{23F02803-D4C5-C3DD-55E1-425522EE9C63}"/>
          </ac:cxnSpMkLst>
        </pc:cxnChg>
        <pc:cxnChg chg="add del mod">
          <ac:chgData name="truongtanphat190703@gmail.com" userId="fa3bf7920693de61" providerId="LiveId" clId="{43A4AC5F-AC17-47AC-8E22-69A376449B19}" dt="2023-06-28T05:35:36.275" v="32" actId="478"/>
          <ac:cxnSpMkLst>
            <pc:docMk/>
            <pc:sldMk cId="1087155858" sldId="257"/>
            <ac:cxnSpMk id="2113" creationId="{FBA64C12-D8E7-9765-B095-8A64FBF1B65F}"/>
          </ac:cxnSpMkLst>
        </pc:cxnChg>
        <pc:cxnChg chg="add del mod">
          <ac:chgData name="truongtanphat190703@gmail.com" userId="fa3bf7920693de61" providerId="LiveId" clId="{43A4AC5F-AC17-47AC-8E22-69A376449B19}" dt="2023-06-28T05:35:38.923" v="34" actId="478"/>
          <ac:cxnSpMkLst>
            <pc:docMk/>
            <pc:sldMk cId="1087155858" sldId="257"/>
            <ac:cxnSpMk id="2114" creationId="{D7431B07-EDF9-15E7-53E1-60CF06F2B289}"/>
          </ac:cxnSpMkLst>
        </pc:cxnChg>
      </pc:sldChg>
      <pc:sldChg chg="addSp delSp modSp new mod">
        <pc:chgData name="truongtanphat190703@gmail.com" userId="fa3bf7920693de61" providerId="LiveId" clId="{43A4AC5F-AC17-47AC-8E22-69A376449B19}" dt="2023-06-28T05:38:51.863" v="91" actId="14100"/>
        <pc:sldMkLst>
          <pc:docMk/>
          <pc:sldMk cId="2587728630" sldId="258"/>
        </pc:sldMkLst>
        <pc:spChg chg="del">
          <ac:chgData name="truongtanphat190703@gmail.com" userId="fa3bf7920693de61" providerId="LiveId" clId="{43A4AC5F-AC17-47AC-8E22-69A376449B19}" dt="2023-06-28T05:37:47.956" v="79" actId="478"/>
          <ac:spMkLst>
            <pc:docMk/>
            <pc:sldMk cId="2587728630" sldId="258"/>
            <ac:spMk id="2" creationId="{50D33DAA-43AF-3727-4646-D2C0DAD4D6F4}"/>
          </ac:spMkLst>
        </pc:spChg>
        <pc:spChg chg="del">
          <ac:chgData name="truongtanphat190703@gmail.com" userId="fa3bf7920693de61" providerId="LiveId" clId="{43A4AC5F-AC17-47AC-8E22-69A376449B19}" dt="2023-06-28T05:37:46.920" v="78" actId="478"/>
          <ac:spMkLst>
            <pc:docMk/>
            <pc:sldMk cId="2587728630" sldId="258"/>
            <ac:spMk id="3" creationId="{E8D13F73-E8D0-1337-781B-D7B9547D7F43}"/>
          </ac:spMkLst>
        </pc:spChg>
        <pc:graphicFrameChg chg="add del mod modGraphic">
          <ac:chgData name="truongtanphat190703@gmail.com" userId="fa3bf7920693de61" providerId="LiveId" clId="{43A4AC5F-AC17-47AC-8E22-69A376449B19}" dt="2023-06-28T05:38:37.913" v="87" actId="478"/>
          <ac:graphicFrameMkLst>
            <pc:docMk/>
            <pc:sldMk cId="2587728630" sldId="258"/>
            <ac:graphicFrameMk id="5" creationId="{2F7ED656-24BA-7984-F761-48698C848030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5:38:51.863" v="91" actId="14100"/>
          <ac:graphicFrameMkLst>
            <pc:docMk/>
            <pc:sldMk cId="2587728630" sldId="258"/>
            <ac:graphicFrameMk id="6" creationId="{5BB054FC-132D-4040-6695-67D8A4212C34}"/>
          </ac:graphicFrameMkLst>
        </pc:graphicFrameChg>
        <pc:picChg chg="add mod">
          <ac:chgData name="truongtanphat190703@gmail.com" userId="fa3bf7920693de61" providerId="LiveId" clId="{43A4AC5F-AC17-47AC-8E22-69A376449B19}" dt="2023-06-28T05:38:44.440" v="89" actId="14100"/>
          <ac:picMkLst>
            <pc:docMk/>
            <pc:sldMk cId="2587728630" sldId="258"/>
            <ac:picMk id="4" creationId="{8BD13506-1555-56A4-E0E4-B72CEE823523}"/>
          </ac:picMkLst>
        </pc:picChg>
      </pc:sldChg>
      <pc:sldChg chg="new del">
        <pc:chgData name="truongtanphat190703@gmail.com" userId="fa3bf7920693de61" providerId="LiveId" clId="{43A4AC5F-AC17-47AC-8E22-69A376449B19}" dt="2023-06-28T05:34:14.331" v="13" actId="680"/>
        <pc:sldMkLst>
          <pc:docMk/>
          <pc:sldMk cId="3964822475" sldId="258"/>
        </pc:sldMkLst>
      </pc:sldChg>
      <pc:sldChg chg="addSp delSp modSp new mod setBg">
        <pc:chgData name="truongtanphat190703@gmail.com" userId="fa3bf7920693de61" providerId="LiveId" clId="{43A4AC5F-AC17-47AC-8E22-69A376449B19}" dt="2023-06-28T05:39:26.113" v="105" actId="14100"/>
        <pc:sldMkLst>
          <pc:docMk/>
          <pc:sldMk cId="1070156329" sldId="259"/>
        </pc:sldMkLst>
        <pc:spChg chg="del">
          <ac:chgData name="truongtanphat190703@gmail.com" userId="fa3bf7920693de61" providerId="LiveId" clId="{43A4AC5F-AC17-47AC-8E22-69A376449B19}" dt="2023-06-28T05:38:59.897" v="92" actId="478"/>
          <ac:spMkLst>
            <pc:docMk/>
            <pc:sldMk cId="1070156329" sldId="259"/>
            <ac:spMk id="2" creationId="{5BE96D8E-98DA-FB01-C7E1-AF7CC238AF51}"/>
          </ac:spMkLst>
        </pc:spChg>
        <pc:spChg chg="del">
          <ac:chgData name="truongtanphat190703@gmail.com" userId="fa3bf7920693de61" providerId="LiveId" clId="{43A4AC5F-AC17-47AC-8E22-69A376449B19}" dt="2023-06-28T05:39:01.004" v="93" actId="478"/>
          <ac:spMkLst>
            <pc:docMk/>
            <pc:sldMk cId="1070156329" sldId="259"/>
            <ac:spMk id="3" creationId="{8A85A285-7CB3-AEED-36A3-8186F01CB9A7}"/>
          </ac:spMkLst>
        </pc:spChg>
        <pc:spChg chg="add del">
          <ac:chgData name="truongtanphat190703@gmail.com" userId="fa3bf7920693de61" providerId="LiveId" clId="{43A4AC5F-AC17-47AC-8E22-69A376449B19}" dt="2023-06-28T05:39:12.731" v="101" actId="26606"/>
          <ac:spMkLst>
            <pc:docMk/>
            <pc:sldMk cId="1070156329" sldId="259"/>
            <ac:spMk id="9" creationId="{42A4FC2C-047E-45A5-965D-8E1E3BF09BC6}"/>
          </ac:spMkLst>
        </pc:spChg>
        <pc:picChg chg="add mod">
          <ac:chgData name="truongtanphat190703@gmail.com" userId="fa3bf7920693de61" providerId="LiveId" clId="{43A4AC5F-AC17-47AC-8E22-69A376449B19}" dt="2023-06-28T05:39:26.113" v="105" actId="14100"/>
          <ac:picMkLst>
            <pc:docMk/>
            <pc:sldMk cId="1070156329" sldId="259"/>
            <ac:picMk id="4" creationId="{2867A335-B1D3-8F48-B4CD-6EB02BCA0322}"/>
          </ac:picMkLst>
        </pc:picChg>
      </pc:sldChg>
      <pc:sldChg chg="new del">
        <pc:chgData name="truongtanphat190703@gmail.com" userId="fa3bf7920693de61" providerId="LiveId" clId="{43A4AC5F-AC17-47AC-8E22-69A376449B19}" dt="2023-06-28T05:34:13.924" v="12" actId="680"/>
        <pc:sldMkLst>
          <pc:docMk/>
          <pc:sldMk cId="4144934000" sldId="259"/>
        </pc:sldMkLst>
      </pc:sldChg>
      <pc:sldChg chg="addSp delSp modSp new mod">
        <pc:chgData name="truongtanphat190703@gmail.com" userId="fa3bf7920693de61" providerId="LiveId" clId="{43A4AC5F-AC17-47AC-8E22-69A376449B19}" dt="2023-06-28T05:39:45.987" v="113" actId="14100"/>
        <pc:sldMkLst>
          <pc:docMk/>
          <pc:sldMk cId="2441693477" sldId="260"/>
        </pc:sldMkLst>
        <pc:spChg chg="del">
          <ac:chgData name="truongtanphat190703@gmail.com" userId="fa3bf7920693de61" providerId="LiveId" clId="{43A4AC5F-AC17-47AC-8E22-69A376449B19}" dt="2023-06-28T05:39:35.929" v="108" actId="478"/>
          <ac:spMkLst>
            <pc:docMk/>
            <pc:sldMk cId="2441693477" sldId="260"/>
            <ac:spMk id="2" creationId="{70AA6B58-9446-8FAC-B924-15129ED60B87}"/>
          </ac:spMkLst>
        </pc:spChg>
        <pc:spChg chg="del">
          <ac:chgData name="truongtanphat190703@gmail.com" userId="fa3bf7920693de61" providerId="LiveId" clId="{43A4AC5F-AC17-47AC-8E22-69A376449B19}" dt="2023-06-28T05:39:35.375" v="107" actId="478"/>
          <ac:spMkLst>
            <pc:docMk/>
            <pc:sldMk cId="2441693477" sldId="260"/>
            <ac:spMk id="3" creationId="{E2D0FF4F-81F8-750A-5734-2DF3858F7959}"/>
          </ac:spMkLst>
        </pc:spChg>
        <pc:picChg chg="add mod">
          <ac:chgData name="truongtanphat190703@gmail.com" userId="fa3bf7920693de61" providerId="LiveId" clId="{43A4AC5F-AC17-47AC-8E22-69A376449B19}" dt="2023-06-28T05:39:45.987" v="113" actId="14100"/>
          <ac:picMkLst>
            <pc:docMk/>
            <pc:sldMk cId="2441693477" sldId="260"/>
            <ac:picMk id="4" creationId="{DC91F2DB-0CA7-4441-05C6-EB38AA2F4F6F}"/>
          </ac:picMkLst>
        </pc:picChg>
      </pc:sldChg>
      <pc:sldChg chg="new del">
        <pc:chgData name="truongtanphat190703@gmail.com" userId="fa3bf7920693de61" providerId="LiveId" clId="{43A4AC5F-AC17-47AC-8E22-69A376449B19}" dt="2023-06-28T05:34:13.689" v="11" actId="680"/>
        <pc:sldMkLst>
          <pc:docMk/>
          <pc:sldMk cId="4191954254" sldId="260"/>
        </pc:sldMkLst>
      </pc:sldChg>
      <pc:sldChg chg="addSp delSp modSp new mod">
        <pc:chgData name="truongtanphat190703@gmail.com" userId="fa3bf7920693de61" providerId="LiveId" clId="{43A4AC5F-AC17-47AC-8E22-69A376449B19}" dt="2023-06-28T05:40:07.801" v="121" actId="14100"/>
        <pc:sldMkLst>
          <pc:docMk/>
          <pc:sldMk cId="3092401833" sldId="261"/>
        </pc:sldMkLst>
        <pc:spChg chg="del">
          <ac:chgData name="truongtanphat190703@gmail.com" userId="fa3bf7920693de61" providerId="LiveId" clId="{43A4AC5F-AC17-47AC-8E22-69A376449B19}" dt="2023-06-28T05:39:51.960" v="116" actId="478"/>
          <ac:spMkLst>
            <pc:docMk/>
            <pc:sldMk cId="3092401833" sldId="261"/>
            <ac:spMk id="2" creationId="{795CB9B7-626C-B3F5-9FF4-D20BDF75982E}"/>
          </ac:spMkLst>
        </pc:spChg>
        <pc:spChg chg="del">
          <ac:chgData name="truongtanphat190703@gmail.com" userId="fa3bf7920693de61" providerId="LiveId" clId="{43A4AC5F-AC17-47AC-8E22-69A376449B19}" dt="2023-06-28T05:39:51.038" v="115" actId="478"/>
          <ac:spMkLst>
            <pc:docMk/>
            <pc:sldMk cId="3092401833" sldId="261"/>
            <ac:spMk id="3" creationId="{F8D60ADE-A771-0E36-1B7A-B436E18E1000}"/>
          </ac:spMkLst>
        </pc:spChg>
        <pc:picChg chg="add mod">
          <ac:chgData name="truongtanphat190703@gmail.com" userId="fa3bf7920693de61" providerId="LiveId" clId="{43A4AC5F-AC17-47AC-8E22-69A376449B19}" dt="2023-06-28T05:40:07.801" v="121" actId="14100"/>
          <ac:picMkLst>
            <pc:docMk/>
            <pc:sldMk cId="3092401833" sldId="261"/>
            <ac:picMk id="4" creationId="{C8D7FFC8-3BC1-4948-AF73-A47CF3005442}"/>
          </ac:picMkLst>
        </pc:picChg>
      </pc:sldChg>
      <pc:sldChg chg="new del">
        <pc:chgData name="truongtanphat190703@gmail.com" userId="fa3bf7920693de61" providerId="LiveId" clId="{43A4AC5F-AC17-47AC-8E22-69A376449B19}" dt="2023-06-28T05:34:13.454" v="10" actId="680"/>
        <pc:sldMkLst>
          <pc:docMk/>
          <pc:sldMk cId="3551528615" sldId="261"/>
        </pc:sldMkLst>
      </pc:sldChg>
      <pc:sldChg chg="new del">
        <pc:chgData name="truongtanphat190703@gmail.com" userId="fa3bf7920693de61" providerId="LiveId" clId="{43A4AC5F-AC17-47AC-8E22-69A376449B19}" dt="2023-06-28T05:34:13.187" v="9" actId="680"/>
        <pc:sldMkLst>
          <pc:docMk/>
          <pc:sldMk cId="469558004" sldId="262"/>
        </pc:sldMkLst>
      </pc:sldChg>
      <pc:sldChg chg="addSp delSp modSp new mod">
        <pc:chgData name="truongtanphat190703@gmail.com" userId="fa3bf7920693de61" providerId="LiveId" clId="{43A4AC5F-AC17-47AC-8E22-69A376449B19}" dt="2023-06-28T05:40:36.242" v="133" actId="14100"/>
        <pc:sldMkLst>
          <pc:docMk/>
          <pc:sldMk cId="1346585334" sldId="262"/>
        </pc:sldMkLst>
        <pc:spChg chg="del">
          <ac:chgData name="truongtanphat190703@gmail.com" userId="fa3bf7920693de61" providerId="LiveId" clId="{43A4AC5F-AC17-47AC-8E22-69A376449B19}" dt="2023-06-28T05:40:13.005" v="124" actId="478"/>
          <ac:spMkLst>
            <pc:docMk/>
            <pc:sldMk cId="1346585334" sldId="262"/>
            <ac:spMk id="2" creationId="{1F489AED-A5B3-E866-EEBC-B3AE475DA152}"/>
          </ac:spMkLst>
        </pc:spChg>
        <pc:spChg chg="del">
          <ac:chgData name="truongtanphat190703@gmail.com" userId="fa3bf7920693de61" providerId="LiveId" clId="{43A4AC5F-AC17-47AC-8E22-69A376449B19}" dt="2023-06-28T05:40:12.127" v="123" actId="478"/>
          <ac:spMkLst>
            <pc:docMk/>
            <pc:sldMk cId="1346585334" sldId="262"/>
            <ac:spMk id="3" creationId="{29AB1362-6F07-669E-84D1-12F0ABC271F6}"/>
          </ac:spMkLst>
        </pc:spChg>
        <pc:picChg chg="add mod">
          <ac:chgData name="truongtanphat190703@gmail.com" userId="fa3bf7920693de61" providerId="LiveId" clId="{43A4AC5F-AC17-47AC-8E22-69A376449B19}" dt="2023-06-28T05:40:36.242" v="133" actId="14100"/>
          <ac:picMkLst>
            <pc:docMk/>
            <pc:sldMk cId="1346585334" sldId="262"/>
            <ac:picMk id="4" creationId="{F87E4596-CDF8-B9D4-292F-A7A93AA7DF21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1:08.300" v="146" actId="14100"/>
        <pc:sldMkLst>
          <pc:docMk/>
          <pc:sldMk cId="1875306345" sldId="263"/>
        </pc:sldMkLst>
        <pc:spChg chg="del">
          <ac:chgData name="truongtanphat190703@gmail.com" userId="fa3bf7920693de61" providerId="LiveId" clId="{43A4AC5F-AC17-47AC-8E22-69A376449B19}" dt="2023-06-28T05:40:44.575" v="135" actId="478"/>
          <ac:spMkLst>
            <pc:docMk/>
            <pc:sldMk cId="1875306345" sldId="263"/>
            <ac:spMk id="2" creationId="{98158E5A-CDA7-B948-BDBB-7074A482FB38}"/>
          </ac:spMkLst>
        </pc:spChg>
        <pc:spChg chg="del">
          <ac:chgData name="truongtanphat190703@gmail.com" userId="fa3bf7920693de61" providerId="LiveId" clId="{43A4AC5F-AC17-47AC-8E22-69A376449B19}" dt="2023-06-28T05:40:45.340" v="136" actId="478"/>
          <ac:spMkLst>
            <pc:docMk/>
            <pc:sldMk cId="1875306345" sldId="263"/>
            <ac:spMk id="3" creationId="{684C19E4-EA77-5D5F-D0A8-7C99F31BDEE6}"/>
          </ac:spMkLst>
        </pc:spChg>
        <pc:picChg chg="add mod">
          <ac:chgData name="truongtanphat190703@gmail.com" userId="fa3bf7920693de61" providerId="LiveId" clId="{43A4AC5F-AC17-47AC-8E22-69A376449B19}" dt="2023-06-28T05:41:08.300" v="146" actId="14100"/>
          <ac:picMkLst>
            <pc:docMk/>
            <pc:sldMk cId="1875306345" sldId="263"/>
            <ac:picMk id="4" creationId="{817A483E-2E6D-F74E-AE0D-669640962DD3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1:27.428" v="154" actId="14100"/>
        <pc:sldMkLst>
          <pc:docMk/>
          <pc:sldMk cId="3555094803" sldId="264"/>
        </pc:sldMkLst>
        <pc:spChg chg="del">
          <ac:chgData name="truongtanphat190703@gmail.com" userId="fa3bf7920693de61" providerId="LiveId" clId="{43A4AC5F-AC17-47AC-8E22-69A376449B19}" dt="2023-06-28T05:41:16.050" v="149" actId="478"/>
          <ac:spMkLst>
            <pc:docMk/>
            <pc:sldMk cId="3555094803" sldId="264"/>
            <ac:spMk id="2" creationId="{155095CB-D6AD-FB4B-0889-A329CB443829}"/>
          </ac:spMkLst>
        </pc:spChg>
        <pc:spChg chg="del">
          <ac:chgData name="truongtanphat190703@gmail.com" userId="fa3bf7920693de61" providerId="LiveId" clId="{43A4AC5F-AC17-47AC-8E22-69A376449B19}" dt="2023-06-28T05:41:15.625" v="148" actId="478"/>
          <ac:spMkLst>
            <pc:docMk/>
            <pc:sldMk cId="3555094803" sldId="264"/>
            <ac:spMk id="3" creationId="{7222A078-7B32-BCD3-D63E-37B950D0EFE9}"/>
          </ac:spMkLst>
        </pc:spChg>
        <pc:picChg chg="add mod">
          <ac:chgData name="truongtanphat190703@gmail.com" userId="fa3bf7920693de61" providerId="LiveId" clId="{43A4AC5F-AC17-47AC-8E22-69A376449B19}" dt="2023-06-28T05:41:27.428" v="154" actId="14100"/>
          <ac:picMkLst>
            <pc:docMk/>
            <pc:sldMk cId="3555094803" sldId="264"/>
            <ac:picMk id="4" creationId="{756E3FAA-1A74-5ED3-D4F2-17347A652983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1:50.688" v="162" actId="14100"/>
        <pc:sldMkLst>
          <pc:docMk/>
          <pc:sldMk cId="2624260454" sldId="265"/>
        </pc:sldMkLst>
        <pc:spChg chg="del">
          <ac:chgData name="truongtanphat190703@gmail.com" userId="fa3bf7920693de61" providerId="LiveId" clId="{43A4AC5F-AC17-47AC-8E22-69A376449B19}" dt="2023-06-28T05:41:39.069" v="157" actId="478"/>
          <ac:spMkLst>
            <pc:docMk/>
            <pc:sldMk cId="2624260454" sldId="265"/>
            <ac:spMk id="2" creationId="{20FA99A3-DCB8-AECC-A439-213FB7490750}"/>
          </ac:spMkLst>
        </pc:spChg>
        <pc:spChg chg="del">
          <ac:chgData name="truongtanphat190703@gmail.com" userId="fa3bf7920693de61" providerId="LiveId" clId="{43A4AC5F-AC17-47AC-8E22-69A376449B19}" dt="2023-06-28T05:41:37.690" v="156" actId="478"/>
          <ac:spMkLst>
            <pc:docMk/>
            <pc:sldMk cId="2624260454" sldId="265"/>
            <ac:spMk id="3" creationId="{C3BF289E-C750-694E-E5AB-89D9E3C1C4A8}"/>
          </ac:spMkLst>
        </pc:spChg>
        <pc:picChg chg="add mod">
          <ac:chgData name="truongtanphat190703@gmail.com" userId="fa3bf7920693de61" providerId="LiveId" clId="{43A4AC5F-AC17-47AC-8E22-69A376449B19}" dt="2023-06-28T05:41:50.688" v="162" actId="14100"/>
          <ac:picMkLst>
            <pc:docMk/>
            <pc:sldMk cId="2624260454" sldId="265"/>
            <ac:picMk id="4" creationId="{9EB66047-D3E7-1EA4-839E-24B902C28B44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2:11.487" v="170" actId="14100"/>
        <pc:sldMkLst>
          <pc:docMk/>
          <pc:sldMk cId="323006533" sldId="266"/>
        </pc:sldMkLst>
        <pc:spChg chg="del">
          <ac:chgData name="truongtanphat190703@gmail.com" userId="fa3bf7920693de61" providerId="LiveId" clId="{43A4AC5F-AC17-47AC-8E22-69A376449B19}" dt="2023-06-28T05:41:55.249" v="165" actId="478"/>
          <ac:spMkLst>
            <pc:docMk/>
            <pc:sldMk cId="323006533" sldId="266"/>
            <ac:spMk id="2" creationId="{3EB28782-63AE-53C9-BE3F-44CF9074604F}"/>
          </ac:spMkLst>
        </pc:spChg>
        <pc:spChg chg="del">
          <ac:chgData name="truongtanphat190703@gmail.com" userId="fa3bf7920693de61" providerId="LiveId" clId="{43A4AC5F-AC17-47AC-8E22-69A376449B19}" dt="2023-06-28T05:41:54.550" v="164" actId="478"/>
          <ac:spMkLst>
            <pc:docMk/>
            <pc:sldMk cId="323006533" sldId="266"/>
            <ac:spMk id="3" creationId="{52B07DA1-C74B-7EC1-966B-B802D2F35D26}"/>
          </ac:spMkLst>
        </pc:spChg>
        <pc:picChg chg="add mod">
          <ac:chgData name="truongtanphat190703@gmail.com" userId="fa3bf7920693de61" providerId="LiveId" clId="{43A4AC5F-AC17-47AC-8E22-69A376449B19}" dt="2023-06-28T05:42:11.487" v="170" actId="14100"/>
          <ac:picMkLst>
            <pc:docMk/>
            <pc:sldMk cId="323006533" sldId="266"/>
            <ac:picMk id="4" creationId="{EAAE22F0-D603-7DD6-AAAF-B318EBA321F7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2:35.649" v="178" actId="14100"/>
        <pc:sldMkLst>
          <pc:docMk/>
          <pc:sldMk cId="612089674" sldId="267"/>
        </pc:sldMkLst>
        <pc:spChg chg="del">
          <ac:chgData name="truongtanphat190703@gmail.com" userId="fa3bf7920693de61" providerId="LiveId" clId="{43A4AC5F-AC17-47AC-8E22-69A376449B19}" dt="2023-06-28T05:42:23.063" v="173" actId="478"/>
          <ac:spMkLst>
            <pc:docMk/>
            <pc:sldMk cId="612089674" sldId="267"/>
            <ac:spMk id="2" creationId="{EF10410E-A770-F9F2-D4F7-BF69EEC5B3F9}"/>
          </ac:spMkLst>
        </pc:spChg>
        <pc:spChg chg="del">
          <ac:chgData name="truongtanphat190703@gmail.com" userId="fa3bf7920693de61" providerId="LiveId" clId="{43A4AC5F-AC17-47AC-8E22-69A376449B19}" dt="2023-06-28T05:42:21.667" v="172" actId="478"/>
          <ac:spMkLst>
            <pc:docMk/>
            <pc:sldMk cId="612089674" sldId="267"/>
            <ac:spMk id="3" creationId="{FD29210A-1233-7154-8FC1-8EEEF6688A33}"/>
          </ac:spMkLst>
        </pc:spChg>
        <pc:picChg chg="add mod">
          <ac:chgData name="truongtanphat190703@gmail.com" userId="fa3bf7920693de61" providerId="LiveId" clId="{43A4AC5F-AC17-47AC-8E22-69A376449B19}" dt="2023-06-28T05:42:35.649" v="178" actId="14100"/>
          <ac:picMkLst>
            <pc:docMk/>
            <pc:sldMk cId="612089674" sldId="267"/>
            <ac:picMk id="4" creationId="{A8062F2D-7E14-E0B7-27DB-64AB6766B117}"/>
          </ac:picMkLst>
        </pc:picChg>
      </pc:sldChg>
      <pc:sldChg chg="new del">
        <pc:chgData name="truongtanphat190703@gmail.com" userId="fa3bf7920693de61" providerId="LiveId" clId="{43A4AC5F-AC17-47AC-8E22-69A376449B19}" dt="2023-06-28T05:42:45.992" v="180" actId="47"/>
        <pc:sldMkLst>
          <pc:docMk/>
          <pc:sldMk cId="3781468984" sldId="268"/>
        </pc:sldMkLst>
      </pc:sldChg>
      <pc:sldChg chg="addSp delSp modSp new mod">
        <pc:chgData name="truongtanphat190703@gmail.com" userId="fa3bf7920693de61" providerId="LiveId" clId="{43A4AC5F-AC17-47AC-8E22-69A376449B19}" dt="2023-06-28T05:43:05.256" v="188" actId="14100"/>
        <pc:sldMkLst>
          <pc:docMk/>
          <pc:sldMk cId="4117318370" sldId="268"/>
        </pc:sldMkLst>
        <pc:spChg chg="del">
          <ac:chgData name="truongtanphat190703@gmail.com" userId="fa3bf7920693de61" providerId="LiveId" clId="{43A4AC5F-AC17-47AC-8E22-69A376449B19}" dt="2023-06-28T05:42:50.838" v="182" actId="478"/>
          <ac:spMkLst>
            <pc:docMk/>
            <pc:sldMk cId="4117318370" sldId="268"/>
            <ac:spMk id="2" creationId="{5BDB0E70-AF89-58C2-E51F-C4327983912D}"/>
          </ac:spMkLst>
        </pc:spChg>
        <pc:spChg chg="del">
          <ac:chgData name="truongtanphat190703@gmail.com" userId="fa3bf7920693de61" providerId="LiveId" clId="{43A4AC5F-AC17-47AC-8E22-69A376449B19}" dt="2023-06-28T05:42:52.988" v="183" actId="478"/>
          <ac:spMkLst>
            <pc:docMk/>
            <pc:sldMk cId="4117318370" sldId="268"/>
            <ac:spMk id="3" creationId="{3648B875-C839-6134-734C-A24A459356FC}"/>
          </ac:spMkLst>
        </pc:spChg>
        <pc:picChg chg="add mod">
          <ac:chgData name="truongtanphat190703@gmail.com" userId="fa3bf7920693de61" providerId="LiveId" clId="{43A4AC5F-AC17-47AC-8E22-69A376449B19}" dt="2023-06-28T05:43:05.256" v="188" actId="14100"/>
          <ac:picMkLst>
            <pc:docMk/>
            <pc:sldMk cId="4117318370" sldId="268"/>
            <ac:picMk id="4" creationId="{D0C6D232-0775-50CE-6C43-A1D1230CAFB8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3:32.113" v="196" actId="14100"/>
        <pc:sldMkLst>
          <pc:docMk/>
          <pc:sldMk cId="3157092912" sldId="269"/>
        </pc:sldMkLst>
        <pc:spChg chg="del">
          <ac:chgData name="truongtanphat190703@gmail.com" userId="fa3bf7920693de61" providerId="LiveId" clId="{43A4AC5F-AC17-47AC-8E22-69A376449B19}" dt="2023-06-28T05:43:19.428" v="191" actId="478"/>
          <ac:spMkLst>
            <pc:docMk/>
            <pc:sldMk cId="3157092912" sldId="269"/>
            <ac:spMk id="2" creationId="{16D268F0-EF0A-B60D-5B06-5A495357431D}"/>
          </ac:spMkLst>
        </pc:spChg>
        <pc:spChg chg="del">
          <ac:chgData name="truongtanphat190703@gmail.com" userId="fa3bf7920693de61" providerId="LiveId" clId="{43A4AC5F-AC17-47AC-8E22-69A376449B19}" dt="2023-06-28T05:43:18.838" v="190" actId="478"/>
          <ac:spMkLst>
            <pc:docMk/>
            <pc:sldMk cId="3157092912" sldId="269"/>
            <ac:spMk id="3" creationId="{42C68BA7-3CB3-E0E5-AA55-9DCD61D3B0C0}"/>
          </ac:spMkLst>
        </pc:spChg>
        <pc:picChg chg="add mod">
          <ac:chgData name="truongtanphat190703@gmail.com" userId="fa3bf7920693de61" providerId="LiveId" clId="{43A4AC5F-AC17-47AC-8E22-69A376449B19}" dt="2023-06-28T05:43:32.113" v="196" actId="14100"/>
          <ac:picMkLst>
            <pc:docMk/>
            <pc:sldMk cId="3157092912" sldId="269"/>
            <ac:picMk id="4" creationId="{96F9D7CE-9B24-191B-DFF3-4F74857240A0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5:44:02.706" v="208" actId="1076"/>
        <pc:sldMkLst>
          <pc:docMk/>
          <pc:sldMk cId="3774105922" sldId="270"/>
        </pc:sldMkLst>
        <pc:spChg chg="del">
          <ac:chgData name="truongtanphat190703@gmail.com" userId="fa3bf7920693de61" providerId="LiveId" clId="{43A4AC5F-AC17-47AC-8E22-69A376449B19}" dt="2023-06-28T05:43:43.355" v="199" actId="478"/>
          <ac:spMkLst>
            <pc:docMk/>
            <pc:sldMk cId="3774105922" sldId="270"/>
            <ac:spMk id="2" creationId="{843B1720-2BE6-BEC8-5F3B-BD702590DFA1}"/>
          </ac:spMkLst>
        </pc:spChg>
        <pc:spChg chg="del">
          <ac:chgData name="truongtanphat190703@gmail.com" userId="fa3bf7920693de61" providerId="LiveId" clId="{43A4AC5F-AC17-47AC-8E22-69A376449B19}" dt="2023-06-28T05:43:42.386" v="198" actId="478"/>
          <ac:spMkLst>
            <pc:docMk/>
            <pc:sldMk cId="3774105922" sldId="270"/>
            <ac:spMk id="3" creationId="{BEC5F677-C17F-741E-9218-D55EE5B7D7E3}"/>
          </ac:spMkLst>
        </pc:spChg>
        <pc:picChg chg="add mod">
          <ac:chgData name="truongtanphat190703@gmail.com" userId="fa3bf7920693de61" providerId="LiveId" clId="{43A4AC5F-AC17-47AC-8E22-69A376449B19}" dt="2023-06-28T05:44:02.706" v="208" actId="1076"/>
          <ac:picMkLst>
            <pc:docMk/>
            <pc:sldMk cId="3774105922" sldId="270"/>
            <ac:picMk id="4" creationId="{53764EC5-906D-A019-FB4A-4D03B4D87DC6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8:51:22.382" v="888" actId="20577"/>
        <pc:sldMkLst>
          <pc:docMk/>
          <pc:sldMk cId="3675158390" sldId="271"/>
        </pc:sldMkLst>
        <pc:spChg chg="del">
          <ac:chgData name="truongtanphat190703@gmail.com" userId="fa3bf7920693de61" providerId="LiveId" clId="{43A4AC5F-AC17-47AC-8E22-69A376449B19}" dt="2023-06-28T05:44:30.113" v="210" actId="478"/>
          <ac:spMkLst>
            <pc:docMk/>
            <pc:sldMk cId="3675158390" sldId="271"/>
            <ac:spMk id="2" creationId="{D53C50CA-7C65-A207-CA29-47D2207473B3}"/>
          </ac:spMkLst>
        </pc:spChg>
        <pc:spChg chg="del">
          <ac:chgData name="truongtanphat190703@gmail.com" userId="fa3bf7920693de61" providerId="LiveId" clId="{43A4AC5F-AC17-47AC-8E22-69A376449B19}" dt="2023-06-28T05:44:31.340" v="211" actId="478"/>
          <ac:spMkLst>
            <pc:docMk/>
            <pc:sldMk cId="3675158390" sldId="271"/>
            <ac:spMk id="3" creationId="{2DFAF527-D22B-E96A-7240-CB0555883608}"/>
          </ac:spMkLst>
        </pc:spChg>
        <pc:spChg chg="add mod">
          <ac:chgData name="truongtanphat190703@gmail.com" userId="fa3bf7920693de61" providerId="LiveId" clId="{43A4AC5F-AC17-47AC-8E22-69A376449B19}" dt="2023-06-28T08:33:04.464" v="256" actId="1076"/>
          <ac:spMkLst>
            <pc:docMk/>
            <pc:sldMk cId="3675158390" sldId="271"/>
            <ac:spMk id="9" creationId="{F06EB581-0CAC-98EA-6565-207AEB042F6F}"/>
          </ac:spMkLst>
        </pc:spChg>
        <pc:graphicFrameChg chg="add mod modGraphic">
          <ac:chgData name="truongtanphat190703@gmail.com" userId="fa3bf7920693de61" providerId="LiveId" clId="{43A4AC5F-AC17-47AC-8E22-69A376449B19}" dt="2023-06-28T05:44:42.800" v="213" actId="14100"/>
          <ac:graphicFrameMkLst>
            <pc:docMk/>
            <pc:sldMk cId="3675158390" sldId="271"/>
            <ac:graphicFrameMk id="4" creationId="{E8BCD6C4-CC4F-8D8A-7EE0-2DB559C469EE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5:44:42.800" v="213" actId="14100"/>
          <ac:graphicFrameMkLst>
            <pc:docMk/>
            <pc:sldMk cId="3675158390" sldId="271"/>
            <ac:graphicFrameMk id="5" creationId="{64A5F8F9-18B0-0155-5523-0241B2488B72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5:44:42.800" v="213" actId="14100"/>
          <ac:graphicFrameMkLst>
            <pc:docMk/>
            <pc:sldMk cId="3675158390" sldId="271"/>
            <ac:graphicFrameMk id="6" creationId="{7C87987A-63E7-CD9C-F9F4-A8AFBD2D5E2D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5:44:42.800" v="213" actId="14100"/>
          <ac:graphicFrameMkLst>
            <pc:docMk/>
            <pc:sldMk cId="3675158390" sldId="271"/>
            <ac:graphicFrameMk id="7" creationId="{06931F44-8BA3-022E-6A75-A64A7AD4D901}"/>
          </ac:graphicFrameMkLst>
        </pc:graphicFrameChg>
        <pc:graphicFrameChg chg="add mod modGraphic">
          <ac:chgData name="truongtanphat190703@gmail.com" userId="fa3bf7920693de61" providerId="LiveId" clId="{43A4AC5F-AC17-47AC-8E22-69A376449B19}" dt="2023-06-28T08:51:22.382" v="888" actId="20577"/>
          <ac:graphicFrameMkLst>
            <pc:docMk/>
            <pc:sldMk cId="3675158390" sldId="271"/>
            <ac:graphicFrameMk id="8" creationId="{B192706A-E824-5141-1858-03A34F7B2EC0}"/>
          </ac:graphicFrameMkLst>
        </pc:graphicFrameChg>
      </pc:sldChg>
      <pc:sldChg chg="addSp delSp modSp new del mod">
        <pc:chgData name="truongtanphat190703@gmail.com" userId="fa3bf7920693de61" providerId="LiveId" clId="{43A4AC5F-AC17-47AC-8E22-69A376449B19}" dt="2023-06-28T08:39:14.165" v="371" actId="47"/>
        <pc:sldMkLst>
          <pc:docMk/>
          <pc:sldMk cId="604845856" sldId="272"/>
        </pc:sldMkLst>
        <pc:spChg chg="del">
          <ac:chgData name="truongtanphat190703@gmail.com" userId="fa3bf7920693de61" providerId="LiveId" clId="{43A4AC5F-AC17-47AC-8E22-69A376449B19}" dt="2023-06-28T08:28:58.881" v="219" actId="478"/>
          <ac:spMkLst>
            <pc:docMk/>
            <pc:sldMk cId="604845856" sldId="272"/>
            <ac:spMk id="2" creationId="{24B0F897-1434-9249-78EA-AB09742E1C8E}"/>
          </ac:spMkLst>
        </pc:spChg>
        <pc:spChg chg="del">
          <ac:chgData name="truongtanphat190703@gmail.com" userId="fa3bf7920693de61" providerId="LiveId" clId="{43A4AC5F-AC17-47AC-8E22-69A376449B19}" dt="2023-06-28T08:28:57.893" v="218" actId="478"/>
          <ac:spMkLst>
            <pc:docMk/>
            <pc:sldMk cId="604845856" sldId="272"/>
            <ac:spMk id="3" creationId="{C204A59B-792A-7708-DA0C-7AF33E348681}"/>
          </ac:spMkLst>
        </pc:spChg>
        <pc:spChg chg="add del mod">
          <ac:chgData name="truongtanphat190703@gmail.com" userId="fa3bf7920693de61" providerId="LiveId" clId="{43A4AC5F-AC17-47AC-8E22-69A376449B19}" dt="2023-06-28T08:37:07.807" v="310"/>
          <ac:spMkLst>
            <pc:docMk/>
            <pc:sldMk cId="604845856" sldId="272"/>
            <ac:spMk id="12" creationId="{775F670B-676C-E4F7-11BD-B32FE45A9FAF}"/>
          </ac:spMkLst>
        </pc:spChg>
        <pc:graphicFrameChg chg="add del mod modGraphic">
          <ac:chgData name="truongtanphat190703@gmail.com" userId="fa3bf7920693de61" providerId="LiveId" clId="{43A4AC5F-AC17-47AC-8E22-69A376449B19}" dt="2023-06-28T08:31:54.110" v="225"/>
          <ac:graphicFrameMkLst>
            <pc:docMk/>
            <pc:sldMk cId="604845856" sldId="272"/>
            <ac:graphicFrameMk id="4" creationId="{5A5650FE-B605-145E-42C1-FA096171CF05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2:26.508" v="233"/>
          <ac:graphicFrameMkLst>
            <pc:docMk/>
            <pc:sldMk cId="604845856" sldId="272"/>
            <ac:graphicFrameMk id="5" creationId="{89D54055-94B3-6CE1-4F54-404B12E4ED0E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5:02.816" v="275" actId="478"/>
          <ac:graphicFrameMkLst>
            <pc:docMk/>
            <pc:sldMk cId="604845856" sldId="272"/>
            <ac:graphicFrameMk id="6" creationId="{47625B63-448D-434B-7D58-57B6C153B6D7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9:12.612" v="370" actId="478"/>
          <ac:graphicFrameMkLst>
            <pc:docMk/>
            <pc:sldMk cId="604845856" sldId="272"/>
            <ac:graphicFrameMk id="7" creationId="{F0F08F61-87E3-F0C5-9C56-205999C5DE5B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5:40.131" v="287" actId="478"/>
          <ac:graphicFrameMkLst>
            <pc:docMk/>
            <pc:sldMk cId="604845856" sldId="272"/>
            <ac:graphicFrameMk id="8" creationId="{8DD24981-8693-EC03-800E-2BB30707D8C0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9:11.623" v="369" actId="478"/>
          <ac:graphicFrameMkLst>
            <pc:docMk/>
            <pc:sldMk cId="604845856" sldId="272"/>
            <ac:graphicFrameMk id="9" creationId="{8C466DC8-A6CF-7C57-79E4-964C3445E5F4}"/>
          </ac:graphicFrameMkLst>
        </pc:graphicFrameChg>
        <pc:graphicFrameChg chg="add del mod">
          <ac:chgData name="truongtanphat190703@gmail.com" userId="fa3bf7920693de61" providerId="LiveId" clId="{43A4AC5F-AC17-47AC-8E22-69A376449B19}" dt="2023-06-28T08:36:15.759" v="294"/>
          <ac:graphicFrameMkLst>
            <pc:docMk/>
            <pc:sldMk cId="604845856" sldId="272"/>
            <ac:graphicFrameMk id="10" creationId="{45C0DE0C-1AD8-BC4D-273C-5A3FC4311271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9:07.813" v="367" actId="478"/>
          <ac:graphicFrameMkLst>
            <pc:docMk/>
            <pc:sldMk cId="604845856" sldId="272"/>
            <ac:graphicFrameMk id="13" creationId="{C021EFA8-DA43-10D4-B8F5-D3ADB567862E}"/>
          </ac:graphicFrameMkLst>
        </pc:graphicFrameChg>
        <pc:graphicFrameChg chg="add del mod modGraphic">
          <ac:chgData name="truongtanphat190703@gmail.com" userId="fa3bf7920693de61" providerId="LiveId" clId="{43A4AC5F-AC17-47AC-8E22-69A376449B19}" dt="2023-06-28T08:39:10.677" v="368" actId="478"/>
          <ac:graphicFrameMkLst>
            <pc:docMk/>
            <pc:sldMk cId="604845856" sldId="272"/>
            <ac:graphicFrameMk id="14" creationId="{C8D3C1C3-2286-4543-2B87-8809338ED502}"/>
          </ac:graphicFrameMkLst>
        </pc:graphicFrameChg>
      </pc:sldChg>
      <pc:sldChg chg="addSp delSp modSp new mod">
        <pc:chgData name="truongtanphat190703@gmail.com" userId="fa3bf7920693de61" providerId="LiveId" clId="{43A4AC5F-AC17-47AC-8E22-69A376449B19}" dt="2023-06-28T08:34:07.860" v="272" actId="1035"/>
        <pc:sldMkLst>
          <pc:docMk/>
          <pc:sldMk cId="4015096634" sldId="273"/>
        </pc:sldMkLst>
        <pc:spChg chg="del">
          <ac:chgData name="truongtanphat190703@gmail.com" userId="fa3bf7920693de61" providerId="LiveId" clId="{43A4AC5F-AC17-47AC-8E22-69A376449B19}" dt="2023-06-28T08:33:35.643" v="266" actId="478"/>
          <ac:spMkLst>
            <pc:docMk/>
            <pc:sldMk cId="4015096634" sldId="273"/>
            <ac:spMk id="2" creationId="{3202E589-73AC-6723-4C0D-B867057B2A15}"/>
          </ac:spMkLst>
        </pc:spChg>
        <pc:spChg chg="del">
          <ac:chgData name="truongtanphat190703@gmail.com" userId="fa3bf7920693de61" providerId="LiveId" clId="{43A4AC5F-AC17-47AC-8E22-69A376449B19}" dt="2023-06-28T08:33:34.952" v="265" actId="478"/>
          <ac:spMkLst>
            <pc:docMk/>
            <pc:sldMk cId="4015096634" sldId="273"/>
            <ac:spMk id="3" creationId="{F4C18EE7-6E63-B575-6289-0139A20A0390}"/>
          </ac:spMkLst>
        </pc:spChg>
        <pc:picChg chg="add mod">
          <ac:chgData name="truongtanphat190703@gmail.com" userId="fa3bf7920693de61" providerId="LiveId" clId="{43A4AC5F-AC17-47AC-8E22-69A376449B19}" dt="2023-06-28T08:34:07.860" v="272" actId="1035"/>
          <ac:picMkLst>
            <pc:docMk/>
            <pc:sldMk cId="4015096634" sldId="273"/>
            <ac:picMk id="4" creationId="{CB2F25D7-7591-B650-990F-2FA2D193FEB1}"/>
          </ac:picMkLst>
        </pc:picChg>
      </pc:sldChg>
      <pc:sldChg chg="addSp delSp modSp new mod">
        <pc:chgData name="truongtanphat190703@gmail.com" userId="fa3bf7920693de61" providerId="LiveId" clId="{43A4AC5F-AC17-47AC-8E22-69A376449B19}" dt="2023-06-28T08:45:00.669" v="678" actId="255"/>
        <pc:sldMkLst>
          <pc:docMk/>
          <pc:sldMk cId="860442177" sldId="274"/>
        </pc:sldMkLst>
        <pc:spChg chg="del mod">
          <ac:chgData name="truongtanphat190703@gmail.com" userId="fa3bf7920693de61" providerId="LiveId" clId="{43A4AC5F-AC17-47AC-8E22-69A376449B19}" dt="2023-06-28T08:44:33.967" v="669" actId="478"/>
          <ac:spMkLst>
            <pc:docMk/>
            <pc:sldMk cId="860442177" sldId="274"/>
            <ac:spMk id="2" creationId="{B11282BC-A7C4-738A-640F-AE691A1691E8}"/>
          </ac:spMkLst>
        </pc:spChg>
        <pc:spChg chg="del mod">
          <ac:chgData name="truongtanphat190703@gmail.com" userId="fa3bf7920693de61" providerId="LiveId" clId="{43A4AC5F-AC17-47AC-8E22-69A376449B19}" dt="2023-06-28T08:44:35.724" v="670" actId="478"/>
          <ac:spMkLst>
            <pc:docMk/>
            <pc:sldMk cId="860442177" sldId="274"/>
            <ac:spMk id="3" creationId="{E8C017FB-35E1-B0C3-E052-951690B5EDE3}"/>
          </ac:spMkLst>
        </pc:spChg>
        <pc:spChg chg="add del mod">
          <ac:chgData name="truongtanphat190703@gmail.com" userId="fa3bf7920693de61" providerId="LiveId" clId="{43A4AC5F-AC17-47AC-8E22-69A376449B19}" dt="2023-06-28T08:44:22.802" v="663" actId="478"/>
          <ac:spMkLst>
            <pc:docMk/>
            <pc:sldMk cId="860442177" sldId="274"/>
            <ac:spMk id="4" creationId="{CFC90D60-E56A-457C-3009-70A95B35C26D}"/>
          </ac:spMkLst>
        </pc:spChg>
        <pc:spChg chg="add mod">
          <ac:chgData name="truongtanphat190703@gmail.com" userId="fa3bf7920693de61" providerId="LiveId" clId="{43A4AC5F-AC17-47AC-8E22-69A376449B19}" dt="2023-06-28T08:43:52.592" v="654" actId="21"/>
          <ac:spMkLst>
            <pc:docMk/>
            <pc:sldMk cId="860442177" sldId="274"/>
            <ac:spMk id="5" creationId="{2D9476BC-812A-06B1-CE62-FE5B90FB8B96}"/>
          </ac:spMkLst>
        </pc:spChg>
        <pc:spChg chg="add mod">
          <ac:chgData name="truongtanphat190703@gmail.com" userId="fa3bf7920693de61" providerId="LiveId" clId="{43A4AC5F-AC17-47AC-8E22-69A376449B19}" dt="2023-06-28T08:44:10.231" v="660" actId="21"/>
          <ac:spMkLst>
            <pc:docMk/>
            <pc:sldMk cId="860442177" sldId="274"/>
            <ac:spMk id="6" creationId="{DA1425EB-C332-19E6-161D-CD6F28DCA07F}"/>
          </ac:spMkLst>
        </pc:spChg>
        <pc:spChg chg="add del mod">
          <ac:chgData name="truongtanphat190703@gmail.com" userId="fa3bf7920693de61" providerId="LiveId" clId="{43A4AC5F-AC17-47AC-8E22-69A376449B19}" dt="2023-06-28T08:44:32.619" v="668" actId="478"/>
          <ac:spMkLst>
            <pc:docMk/>
            <pc:sldMk cId="860442177" sldId="274"/>
            <ac:spMk id="7" creationId="{9756B8B8-9AF5-B5D8-9EE6-B5FADE872F6D}"/>
          </ac:spMkLst>
        </pc:spChg>
        <pc:graphicFrameChg chg="add mod modGraphic">
          <ac:chgData name="truongtanphat190703@gmail.com" userId="fa3bf7920693de61" providerId="LiveId" clId="{43A4AC5F-AC17-47AC-8E22-69A376449B19}" dt="2023-06-28T08:45:00.669" v="678" actId="255"/>
          <ac:graphicFrameMkLst>
            <pc:docMk/>
            <pc:sldMk cId="860442177" sldId="274"/>
            <ac:graphicFrameMk id="8" creationId="{35D6B9C7-BDA3-882B-598E-FA21D23A7296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8FF7-1FB7-E964-97DA-9A5366490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9BF9FE-7063-94B0-8528-34F7DC96D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A0EF2-F3D1-F6AF-65ED-0665A18CE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7F43E-8F23-F99A-C99E-7CEBBFD2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0B24D-D0FF-4FE8-625E-30AA2E6E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4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6455C-4B74-CA68-A1E9-14039D06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A127C-0739-DF18-2601-A1EB17F20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31733-FD9D-DD3E-C9DE-9D9E095F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684F6-FDDC-8716-D5C3-C73E7ED9A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30EFB-A083-ACF0-6D8E-23D75DA5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8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20E069-0D53-AD55-7E87-F59307CF3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BFA8F-E6D6-9CB6-9AD1-E13F34248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6D2D3-1051-6DEB-D47B-2D27261C8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43C64-DC25-92EB-7694-D5BF0319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6A303-A9F0-05EA-00B7-7B49F6624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9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05ED-AEF7-715A-F05A-87058441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3BBF-94E9-740A-5D9B-63B2F1C28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7C17F-A7AE-FABD-BB71-9385D743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49F9D-D3F6-6D43-8BB4-9A133CC9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B616-D42F-0254-62E2-2FDF1492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9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AF3FB-83A6-3150-CCAE-8A2AB8F23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AE2F3-6504-3583-195C-39F842B04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689D3-0565-3595-6F58-4888BA2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0F783-53CA-FDE0-9DD6-6D91775C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7EA65-FF67-7EF8-F723-05AAC020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3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F575A-E067-D81B-57A9-53E25A2E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31C9-C746-5039-6A05-47446CBFB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AFB29-DFC4-E79D-0C70-CE48E063B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84438C-7497-8C81-CC89-E0BDC4E3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17BC1-03AF-A919-3CF5-157CA714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E8B6E-72DD-51D7-766B-46ECC6F8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08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C7489-58D6-2A61-1918-987B7B65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7D7EF-98BB-730D-C669-C2F070FC0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CC73D-D02C-509B-F6C7-2DBD66D117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25C27-E90B-B378-6E88-42963E2BD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24D5CA-9088-E50A-8C96-1B882B60DF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248142-4176-1153-1AFB-6F5FC19F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108CB2-DD28-783A-8D54-CCA47869C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C8D28E-D8FC-9591-B7D9-36837B55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96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48724-DC02-66AE-4F77-4C4E614D9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58762-C732-88E4-23E3-9BE1847C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698FE2-6CA3-35B3-8F1F-C98096F42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AC0FB-DE23-8C74-2E41-AADFA20A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9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54005-0F9D-6B7E-D9FB-7B60652F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2A5A7-31FF-71A0-A2E4-4CF4D895D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8CD23-ACCA-4D38-8379-94AC3D37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4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6E7B-471B-9470-44CB-E08E03C0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1E303-8436-B277-BB0C-D082604A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1E453-B293-FF08-0224-12819DB2D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F8CED-28EA-862B-5679-4B985E425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68C9C-9A60-1FC9-E962-57093A20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2B862-0373-976E-4606-7218B234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1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5BA6-F712-3D14-0368-EFFB91E5B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B575F5-1E99-1D6C-FB4C-93A8E1BB7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5F013-578B-EFF6-4E3D-2954B0E5C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FF64A-3540-6DFD-0BC0-752A1255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044B5-7174-2EFF-B8E3-D4D511359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76D47-5064-9C10-7D52-725242B5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6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86EEF-6BDE-0D3A-DEA9-23A2C5DDC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15BD8-74CD-F4FE-2A0A-A617C9E9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AEFF4-20F1-2CFA-ABB0-64F024041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EDCB5-FD47-4D8F-90D6-6FC88D9DDD6E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470FD-C366-1999-D865-8DD62EA4D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8AEB2-78E5-A7B2-4145-31F9BE2031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F99DD-1F62-45F0-91A1-EDD5CF6BE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0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8C73-8CFD-51A2-972A-6A184D5022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EB684-C882-D427-6028-443026B52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Dog Shop</a:t>
            </a:r>
          </a:p>
        </p:txBody>
      </p:sp>
    </p:spTree>
    <p:extLst>
      <p:ext uri="{BB962C8B-B14F-4D97-AF65-F5344CB8AC3E}">
        <p14:creationId xmlns:p14="http://schemas.microsoft.com/office/powerpoint/2010/main" val="114032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87E4596-CDF8-B9D4-292F-A7A93AA7D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8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7A483E-2E6D-F74E-AE0D-66964096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3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306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E3FAA-1A74-5ED3-D4F2-17347A65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9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EB66047-D3E7-1EA4-839E-24B902C28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60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uppy lying down&#10;&#10;Description automatically generated with low confidence">
            <a:extLst>
              <a:ext uri="{FF2B5EF4-FFF2-40B4-BE49-F238E27FC236}">
                <a16:creationId xmlns:a16="http://schemas.microsoft.com/office/drawing/2014/main" id="{EAAE22F0-D603-7DD6-AAAF-B318EBA32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website&#10;&#10;Description automatically generated with low confidence">
            <a:extLst>
              <a:ext uri="{FF2B5EF4-FFF2-40B4-BE49-F238E27FC236}">
                <a16:creationId xmlns:a16="http://schemas.microsoft.com/office/drawing/2014/main" id="{A8062F2D-7E14-E0B7-27DB-64AB6766B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8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0C6D232-0775-50CE-6C43-A1D1230CA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1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6F9D7CE-9B24-191B-DFF3-4F7485724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9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3764EC5-906D-A019-FB4A-4D03B4D8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9476BC-812A-06B1-CE62-FE5B90FB8B96}"/>
              </a:ext>
            </a:extLst>
          </p:cNvPr>
          <p:cNvSpPr txBox="1">
            <a:spLocks/>
          </p:cNvSpPr>
          <p:nvPr/>
        </p:nvSpPr>
        <p:spPr>
          <a:xfrm>
            <a:off x="6741160" y="2287110"/>
            <a:ext cx="3154680" cy="56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1425EB-C332-19E6-161D-CD6F28DCA07F}"/>
              </a:ext>
            </a:extLst>
          </p:cNvPr>
          <p:cNvSpPr txBox="1">
            <a:spLocks/>
          </p:cNvSpPr>
          <p:nvPr/>
        </p:nvSpPr>
        <p:spPr>
          <a:xfrm>
            <a:off x="838200" y="3183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D6B9C7-BDA3-882B-598E-FA21D23A7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871455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761">
                  <a:extLst>
                    <a:ext uri="{9D8B030D-6E8A-4147-A177-3AD203B41FA5}">
                      <a16:colId xmlns:a16="http://schemas.microsoft.com/office/drawing/2014/main" val="3997750075"/>
                    </a:ext>
                  </a:extLst>
                </a:gridCol>
                <a:gridCol w="6111239">
                  <a:extLst>
                    <a:ext uri="{9D8B030D-6E8A-4147-A177-3AD203B41FA5}">
                      <a16:colId xmlns:a16="http://schemas.microsoft.com/office/drawing/2014/main" val="926353308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r>
                        <a:rPr lang="en-US" sz="3600" dirty="0" err="1"/>
                        <a:t>Trương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Tấn</a:t>
                      </a:r>
                      <a:r>
                        <a:rPr lang="en-US" sz="3600" dirty="0"/>
                        <a:t> </a:t>
                      </a:r>
                      <a:r>
                        <a:rPr lang="en-US" sz="3600" dirty="0" err="1"/>
                        <a:t>Phát</a:t>
                      </a:r>
                      <a:r>
                        <a:rPr lang="en-US" sz="3600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Category, product, order, payment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891223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/>
                        <a:t>Nguyễn</a:t>
                      </a:r>
                      <a:r>
                        <a:rPr lang="en-US" sz="3600" dirty="0"/>
                        <a:t> Hoàng Gia </a:t>
                      </a:r>
                      <a:r>
                        <a:rPr lang="en-US" sz="3600" dirty="0" err="1"/>
                        <a:t>Phúc</a:t>
                      </a:r>
                      <a:r>
                        <a:rPr lang="en-US" sz="3600" dirty="0"/>
                        <a:t>: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User, cart,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00855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err="1"/>
                        <a:t>Diệp</a:t>
                      </a:r>
                      <a:r>
                        <a:rPr lang="en-US" sz="3600" dirty="0"/>
                        <a:t> Thái </a:t>
                      </a:r>
                      <a:r>
                        <a:rPr lang="en-US" sz="3600" dirty="0" err="1"/>
                        <a:t>Thiên</a:t>
                      </a:r>
                      <a:r>
                        <a:rPr lang="en-US" sz="3600" dirty="0"/>
                        <a:t> Long: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Discount, game, about</a:t>
                      </a:r>
                    </a:p>
                    <a:p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77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442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number, parallel, diagram&#10;&#10;Description automatically generated">
            <a:extLst>
              <a:ext uri="{FF2B5EF4-FFF2-40B4-BE49-F238E27FC236}">
                <a16:creationId xmlns:a16="http://schemas.microsoft.com/office/drawing/2014/main" id="{CB2F25D7-7591-B650-990F-2FA2D193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9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BCD6C4-CC4F-8D8A-7EE0-2DB559C46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729408"/>
              </p:ext>
            </p:extLst>
          </p:nvPr>
        </p:nvGraphicFramePr>
        <p:xfrm>
          <a:off x="2344610" y="3565397"/>
          <a:ext cx="5942140" cy="649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0113">
                  <a:extLst>
                    <a:ext uri="{9D8B030D-6E8A-4147-A177-3AD203B41FA5}">
                      <a16:colId xmlns:a16="http://schemas.microsoft.com/office/drawing/2014/main" val="563475853"/>
                    </a:ext>
                  </a:extLst>
                </a:gridCol>
                <a:gridCol w="4302027">
                  <a:extLst>
                    <a:ext uri="{9D8B030D-6E8A-4147-A177-3AD203B41FA5}">
                      <a16:colId xmlns:a16="http://schemas.microsoft.com/office/drawing/2014/main" val="3579515524"/>
                    </a:ext>
                  </a:extLst>
                </a:gridCol>
              </a:tblGrid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Processor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Intel Core i5 or higher.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4257765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128 Megabytes of RAM or better.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9711472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Modem/ADSL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Connecting to internet 24/24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9823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4A5F8F9-18B0-0155-5523-0241B2488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75223"/>
              </p:ext>
            </p:extLst>
          </p:nvPr>
        </p:nvGraphicFramePr>
        <p:xfrm>
          <a:off x="2344610" y="3565397"/>
          <a:ext cx="5942140" cy="64979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88">
                  <a:extLst>
                    <a:ext uri="{9D8B030D-6E8A-4147-A177-3AD203B41FA5}">
                      <a16:colId xmlns:a16="http://schemas.microsoft.com/office/drawing/2014/main" val="3287828655"/>
                    </a:ext>
                  </a:extLst>
                </a:gridCol>
                <a:gridCol w="4294452">
                  <a:extLst>
                    <a:ext uri="{9D8B030D-6E8A-4147-A177-3AD203B41FA5}">
                      <a16:colId xmlns:a16="http://schemas.microsoft.com/office/drawing/2014/main" val="185907769"/>
                    </a:ext>
                  </a:extLst>
                </a:gridCol>
              </a:tblGrid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Processor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Intel Core i3 or higher.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9109688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128 Megabytes of RAM or better.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2096697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Modem/ADSL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Connecting to internet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492742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C87987A-63E7-CD9C-F9F4-A8AFBD2D5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612348"/>
              </p:ext>
            </p:extLst>
          </p:nvPr>
        </p:nvGraphicFramePr>
        <p:xfrm>
          <a:off x="2338086" y="3570890"/>
          <a:ext cx="5952474" cy="86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5706">
                  <a:extLst>
                    <a:ext uri="{9D8B030D-6E8A-4147-A177-3AD203B41FA5}">
                      <a16:colId xmlns:a16="http://schemas.microsoft.com/office/drawing/2014/main" val="3785051397"/>
                    </a:ext>
                  </a:extLst>
                </a:gridCol>
                <a:gridCol w="3326768">
                  <a:extLst>
                    <a:ext uri="{9D8B030D-6E8A-4147-A177-3AD203B41FA5}">
                      <a16:colId xmlns:a16="http://schemas.microsoft.com/office/drawing/2014/main" val="3340948138"/>
                    </a:ext>
                  </a:extLst>
                </a:gridCol>
              </a:tblGrid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Operation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Windows 7 or higher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2504940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Chrome version 35 or better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6825964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MySQL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3451432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IntelliJ IDEA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92435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931F44-8BA3-022E-6A75-A64A7AD4D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652038"/>
              </p:ext>
            </p:extLst>
          </p:nvPr>
        </p:nvGraphicFramePr>
        <p:xfrm>
          <a:off x="2338086" y="3570890"/>
          <a:ext cx="5952474" cy="8663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5706">
                  <a:extLst>
                    <a:ext uri="{9D8B030D-6E8A-4147-A177-3AD203B41FA5}">
                      <a16:colId xmlns:a16="http://schemas.microsoft.com/office/drawing/2014/main" val="2946582172"/>
                    </a:ext>
                  </a:extLst>
                </a:gridCol>
                <a:gridCol w="3326768">
                  <a:extLst>
                    <a:ext uri="{9D8B030D-6E8A-4147-A177-3AD203B41FA5}">
                      <a16:colId xmlns:a16="http://schemas.microsoft.com/office/drawing/2014/main" val="755476566"/>
                    </a:ext>
                  </a:extLst>
                </a:gridCol>
              </a:tblGrid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Operation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Windows 7 or higher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9386720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Chrome version 35 or better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8083780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MySQL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5405529"/>
                  </a:ext>
                </a:extLst>
              </a:tr>
              <a:tr h="216541">
                <a:tc>
                  <a:txBody>
                    <a:bodyPr/>
                    <a:lstStyle/>
                    <a:p>
                      <a:pPr marL="22860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14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IntelliJ IDEA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8697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92706A-E824-5141-1858-03A34F7B2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490547"/>
              </p:ext>
            </p:extLst>
          </p:nvPr>
        </p:nvGraphicFramePr>
        <p:xfrm>
          <a:off x="0" y="0"/>
          <a:ext cx="12192000" cy="6858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1292399314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616200463"/>
                    </a:ext>
                  </a:extLst>
                </a:gridCol>
              </a:tblGrid>
              <a:tr h="573835">
                <a:tc rowSpan="3">
                  <a:txBody>
                    <a:bodyPr/>
                    <a:lstStyle/>
                    <a:p>
                      <a:pPr marL="22860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            Frontend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</a:p>
                    <a:p>
                      <a:pPr marL="22860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>
                          <a:effectLst/>
                        </a:rPr>
                        <a:t>HTML5, CSS, Jquery 3.4.1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18937943"/>
                  </a:ext>
                </a:extLst>
              </a:tr>
              <a:tr h="573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>
                          <a:effectLst/>
                        </a:rPr>
                        <a:t>Javascript 1.5</a:t>
                      </a:r>
                      <a:endParaRPr lang="en-U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936712"/>
                  </a:ext>
                </a:extLst>
              </a:tr>
              <a:tr h="16934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>
                          <a:effectLst/>
                        </a:rPr>
                        <a:t>Bootstrap 5,html, </a:t>
                      </a:r>
                      <a:r>
                        <a:rPr lang="en-US" sz="3200" dirty="0" err="1">
                          <a:effectLst/>
                        </a:rPr>
                        <a:t>css</a:t>
                      </a:r>
                      <a:r>
                        <a:rPr lang="en-US" sz="3200" dirty="0">
                          <a:effectLst/>
                        </a:rPr>
                        <a:t>, ajax, google </a:t>
                      </a:r>
                      <a:r>
                        <a:rPr lang="en-US" sz="3200" dirty="0" err="1">
                          <a:effectLst/>
                        </a:rPr>
                        <a:t>capcha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586898"/>
                  </a:ext>
                </a:extLst>
              </a:tr>
              <a:tr h="573835"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 </a:t>
                      </a:r>
                    </a:p>
                    <a:p>
                      <a:pPr marL="228600" marR="0" algn="just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tabLst>
                          <a:tab pos="571500" algn="dec"/>
                        </a:tabLst>
                      </a:pPr>
                      <a:r>
                        <a:rPr lang="en-US" sz="3200" dirty="0">
                          <a:effectLst/>
                        </a:rPr>
                        <a:t>        Backend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>
                          <a:effectLst/>
                        </a:rPr>
                        <a:t>Call API PayPal, Google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7866704"/>
                  </a:ext>
                </a:extLst>
              </a:tr>
              <a:tr h="5738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>
                          <a:effectLst/>
                        </a:rPr>
                        <a:t>QR Code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5547819"/>
                  </a:ext>
                </a:extLst>
              </a:tr>
              <a:tr h="2869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3200" dirty="0" err="1">
                          <a:effectLst/>
                        </a:rPr>
                        <a:t>Php</a:t>
                      </a:r>
                      <a:r>
                        <a:rPr lang="en-US" sz="3200" dirty="0">
                          <a:effectLst/>
                        </a:rPr>
                        <a:t>, </a:t>
                      </a:r>
                      <a:r>
                        <a:rPr lang="en-US" sz="3200" dirty="0" err="1">
                          <a:effectLst/>
                        </a:rPr>
                        <a:t>mysql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064177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06EB581-0CAC-98EA-6565-207AEB04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85" y="146956"/>
            <a:ext cx="4160050" cy="61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71500" algn="dec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dec"/>
              </a:tabLst>
            </a:pPr>
            <a:r>
              <a:rPr kumimoji="0" lang="en-US" altLang="en-US" sz="2000" b="0" i="0" u="none" strike="noStrike" cap="none" normalizeH="0" baseline="0" dirty="0" bmk="_Toc9717615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 REQUIREMENT SPECIFICATION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71500" algn="dec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5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6" name="Table 2105">
            <a:extLst>
              <a:ext uri="{FF2B5EF4-FFF2-40B4-BE49-F238E27FC236}">
                <a16:creationId xmlns:a16="http://schemas.microsoft.com/office/drawing/2014/main" id="{CB5DA6E8-34CF-F493-5A0F-93AB0F39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63948"/>
              </p:ext>
            </p:extLst>
          </p:nvPr>
        </p:nvGraphicFramePr>
        <p:xfrm>
          <a:off x="1032198" y="4692115"/>
          <a:ext cx="8757790" cy="18735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1713">
                  <a:extLst>
                    <a:ext uri="{9D8B030D-6E8A-4147-A177-3AD203B41FA5}">
                      <a16:colId xmlns:a16="http://schemas.microsoft.com/office/drawing/2014/main" val="2435481335"/>
                    </a:ext>
                  </a:extLst>
                </a:gridCol>
                <a:gridCol w="1416519">
                  <a:extLst>
                    <a:ext uri="{9D8B030D-6E8A-4147-A177-3AD203B41FA5}">
                      <a16:colId xmlns:a16="http://schemas.microsoft.com/office/drawing/2014/main" val="169036526"/>
                    </a:ext>
                  </a:extLst>
                </a:gridCol>
                <a:gridCol w="1238022">
                  <a:extLst>
                    <a:ext uri="{9D8B030D-6E8A-4147-A177-3AD203B41FA5}">
                      <a16:colId xmlns:a16="http://schemas.microsoft.com/office/drawing/2014/main" val="753364839"/>
                    </a:ext>
                  </a:extLst>
                </a:gridCol>
                <a:gridCol w="1695242">
                  <a:extLst>
                    <a:ext uri="{9D8B030D-6E8A-4147-A177-3AD203B41FA5}">
                      <a16:colId xmlns:a16="http://schemas.microsoft.com/office/drawing/2014/main" val="39625202"/>
                    </a:ext>
                  </a:extLst>
                </a:gridCol>
                <a:gridCol w="2363409">
                  <a:extLst>
                    <a:ext uri="{9D8B030D-6E8A-4147-A177-3AD203B41FA5}">
                      <a16:colId xmlns:a16="http://schemas.microsoft.com/office/drawing/2014/main" val="3413763227"/>
                    </a:ext>
                  </a:extLst>
                </a:gridCol>
                <a:gridCol w="1282885">
                  <a:extLst>
                    <a:ext uri="{9D8B030D-6E8A-4147-A177-3AD203B41FA5}">
                      <a16:colId xmlns:a16="http://schemas.microsoft.com/office/drawing/2014/main" val="2879208636"/>
                    </a:ext>
                  </a:extLst>
                </a:gridCol>
              </a:tblGrid>
              <a:tr h="3061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5942715"/>
                  </a:ext>
                </a:extLst>
              </a:tr>
              <a:tr h="629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Email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Textbox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Input not blank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Enter Admin’s 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787159"/>
                  </a:ext>
                </a:extLst>
              </a:tr>
              <a:tr h="6296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Textbox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Input not blank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Enter Admin’s password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9958544"/>
                  </a:ext>
                </a:extLst>
              </a:tr>
              <a:tr h="3080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SignIn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Button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to login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 dirty="0">
                          <a:effectLst/>
                        </a:rPr>
                        <a:t>Enable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623114"/>
                  </a:ext>
                </a:extLst>
              </a:tr>
            </a:tbl>
          </a:graphicData>
        </a:graphic>
      </p:graphicFrame>
      <p:pic>
        <p:nvPicPr>
          <p:cNvPr id="2174" name="Picture 1" descr="A screenshot of a login page&#10;&#10;Description automatically generated">
            <a:extLst>
              <a:ext uri="{FF2B5EF4-FFF2-40B4-BE49-F238E27FC236}">
                <a16:creationId xmlns:a16="http://schemas.microsoft.com/office/drawing/2014/main" id="{95533059-262D-B3A6-AFE9-16A8DA12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5" y="134216"/>
            <a:ext cx="7246776" cy="437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Text Box 2">
            <a:extLst>
              <a:ext uri="{FF2B5EF4-FFF2-40B4-BE49-F238E27FC236}">
                <a16:creationId xmlns:a16="http://schemas.microsoft.com/office/drawing/2014/main" id="{E537E06E-0E12-5CC9-2A5C-524BF631E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616200"/>
            <a:ext cx="246062" cy="2984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08" name="Text Box 3">
            <a:extLst>
              <a:ext uri="{FF2B5EF4-FFF2-40B4-BE49-F238E27FC236}">
                <a16:creationId xmlns:a16="http://schemas.microsoft.com/office/drawing/2014/main" id="{A1404201-FC7C-65E1-35F2-6ADAF2032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2151135"/>
            <a:ext cx="239712" cy="298450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0" name="Text Box 5">
            <a:extLst>
              <a:ext uri="{FF2B5EF4-FFF2-40B4-BE49-F238E27FC236}">
                <a16:creationId xmlns:a16="http://schemas.microsoft.com/office/drawing/2014/main" id="{93EB5031-22B4-A79F-3608-2F0B7285E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1810479"/>
            <a:ext cx="263525" cy="309428"/>
          </a:xfrm>
          <a:prstGeom prst="rect">
            <a:avLst/>
          </a:prstGeom>
          <a:solidFill>
            <a:srgbClr val="FFFFFF"/>
          </a:solidFill>
          <a:ln w="6350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5" name="Rectangle 134">
            <a:extLst>
              <a:ext uri="{FF2B5EF4-FFF2-40B4-BE49-F238E27FC236}">
                <a16:creationId xmlns:a16="http://schemas.microsoft.com/office/drawing/2014/main" id="{64061FAB-C809-0143-6ED4-6A46CFAAA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9219" y="599432"/>
            <a:ext cx="3505200" cy="310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57056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4000" b="0" i="0" u="none" strike="noStrike" cap="none" normalizeH="0" baseline="0" dirty="0" bmk="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ESIGN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rgbClr val="2F5496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Login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 email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 password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116" name="Rectangle 138">
            <a:extLst>
              <a:ext uri="{FF2B5EF4-FFF2-40B4-BE49-F238E27FC236}">
                <a16:creationId xmlns:a16="http://schemas.microsoft.com/office/drawing/2014/main" id="{02908104-17F4-1165-B4A9-ED3F1AEC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3943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7" name="Rectangle 139">
            <a:extLst>
              <a:ext uri="{FF2B5EF4-FFF2-40B4-BE49-F238E27FC236}">
                <a16:creationId xmlns:a16="http://schemas.microsoft.com/office/drawing/2014/main" id="{5D8D6022-04EE-B697-75F0-D2744DE3F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3963" y="8004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5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D13506-1555-56A4-E0E4-B72CEE82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396240"/>
            <a:ext cx="2694940" cy="593225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BB054FC-132D-4040-6695-67D8A4212C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83086"/>
              </p:ext>
            </p:extLst>
          </p:nvPr>
        </p:nvGraphicFramePr>
        <p:xfrm>
          <a:off x="3190240" y="477520"/>
          <a:ext cx="8534401" cy="5709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2283">
                  <a:extLst>
                    <a:ext uri="{9D8B030D-6E8A-4147-A177-3AD203B41FA5}">
                      <a16:colId xmlns:a16="http://schemas.microsoft.com/office/drawing/2014/main" val="4202355357"/>
                    </a:ext>
                  </a:extLst>
                </a:gridCol>
                <a:gridCol w="1680835">
                  <a:extLst>
                    <a:ext uri="{9D8B030D-6E8A-4147-A177-3AD203B41FA5}">
                      <a16:colId xmlns:a16="http://schemas.microsoft.com/office/drawing/2014/main" val="623620076"/>
                    </a:ext>
                  </a:extLst>
                </a:gridCol>
                <a:gridCol w="1172028">
                  <a:extLst>
                    <a:ext uri="{9D8B030D-6E8A-4147-A177-3AD203B41FA5}">
                      <a16:colId xmlns:a16="http://schemas.microsoft.com/office/drawing/2014/main" val="3383735625"/>
                    </a:ext>
                  </a:extLst>
                </a:gridCol>
                <a:gridCol w="1385968">
                  <a:extLst>
                    <a:ext uri="{9D8B030D-6E8A-4147-A177-3AD203B41FA5}">
                      <a16:colId xmlns:a16="http://schemas.microsoft.com/office/drawing/2014/main" val="744764919"/>
                    </a:ext>
                  </a:extLst>
                </a:gridCol>
                <a:gridCol w="2303126">
                  <a:extLst>
                    <a:ext uri="{9D8B030D-6E8A-4147-A177-3AD203B41FA5}">
                      <a16:colId xmlns:a16="http://schemas.microsoft.com/office/drawing/2014/main" val="3091939683"/>
                    </a:ext>
                  </a:extLst>
                </a:gridCol>
                <a:gridCol w="1250161">
                  <a:extLst>
                    <a:ext uri="{9D8B030D-6E8A-4147-A177-3AD203B41FA5}">
                      <a16:colId xmlns:a16="http://schemas.microsoft.com/office/drawing/2014/main" val="1840462062"/>
                    </a:ext>
                  </a:extLst>
                </a:gridCol>
              </a:tblGrid>
              <a:tr h="600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Validation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Status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936668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dashboard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to Admin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2063658"/>
                  </a:ext>
                </a:extLst>
              </a:tr>
              <a:tr h="294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6801161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Categories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to Categories Product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8751161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Manage Products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to Products Tab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vi-VN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2677441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slider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to slider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0442680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user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to Customer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2893593"/>
                  </a:ext>
                </a:extLst>
              </a:tr>
              <a:tr h="9093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Message of customer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Message of customer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191954"/>
                  </a:ext>
                </a:extLst>
              </a:tr>
              <a:tr h="294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Order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order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Enable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78997784"/>
                  </a:ext>
                </a:extLst>
              </a:tr>
              <a:tr h="601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Discount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Link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Click on to go discount code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Enable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1162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72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67A335-B1D3-8F48-B4CD-6EB02BCA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74"/>
            <a:ext cx="12192000" cy="68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5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91F2DB-0CA7-4441-05C6-EB38AA2F4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9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D7FFC8-3BC1-4948-AF73-A47CF3005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0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307</Words>
  <Application>Microsoft Office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Team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</dc:title>
  <dc:creator>truongtanphat190703@outlook.com</dc:creator>
  <cp:lastModifiedBy>truongtanphat190703@outlook.com</cp:lastModifiedBy>
  <cp:revision>1</cp:revision>
  <dcterms:created xsi:type="dcterms:W3CDTF">2023-06-28T05:32:06Z</dcterms:created>
  <dcterms:modified xsi:type="dcterms:W3CDTF">2023-06-28T08:51:23Z</dcterms:modified>
</cp:coreProperties>
</file>